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6172200" cy="2232248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ru-RU" dirty="0" smtClean="0"/>
              <a:t>портивный праздник</a:t>
            </a:r>
            <a:br>
              <a:rPr lang="ru-RU" dirty="0" smtClean="0"/>
            </a:br>
            <a:r>
              <a:rPr lang="ru-RU" dirty="0" smtClean="0"/>
              <a:t>«Мама, папа, я-спортивная семья»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Составила инструктор по физической культуре Косарева Ж.В.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91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Победила дружба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416824" cy="5040560"/>
          </a:xfrm>
        </p:spPr>
      </p:pic>
    </p:spTree>
    <p:extLst>
      <p:ext uri="{BB962C8B-B14F-4D97-AF65-F5344CB8AC3E}">
        <p14:creationId xmlns:p14="http://schemas.microsoft.com/office/powerpoint/2010/main" val="115387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Виды детской деятельности</a:t>
            </a:r>
            <a:r>
              <a:rPr lang="ru-RU" sz="1200" b="1" dirty="0" smtClean="0"/>
              <a:t>: </a:t>
            </a:r>
            <a:r>
              <a:rPr lang="ru-RU" sz="1200" b="1" i="1" dirty="0" smtClean="0"/>
              <a:t>игровая, коммуникативная, познавательно-исследовательская.</a:t>
            </a:r>
            <a:br>
              <a:rPr lang="ru-RU" sz="1200" b="1" i="1" dirty="0" smtClean="0"/>
            </a:br>
            <a:r>
              <a:rPr lang="ru-RU" sz="1800" b="1" dirty="0" smtClean="0"/>
              <a:t>Задачи</a:t>
            </a:r>
            <a:r>
              <a:rPr lang="ru-RU" sz="1200" b="1" dirty="0" smtClean="0"/>
              <a:t> </a:t>
            </a:r>
            <a:r>
              <a:rPr lang="ru-RU" sz="1200" b="1" i="1" dirty="0" smtClean="0"/>
              <a:t>: закреплять  умение прыгать, лазать, метать в цель ; выполнять упражнения парами.</a:t>
            </a:r>
            <a:endParaRPr lang="ru-RU" sz="12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 : </a:t>
            </a:r>
          </a:p>
          <a:p>
            <a:r>
              <a:rPr lang="ru-RU" sz="1200" dirty="0" smtClean="0"/>
              <a:t>умеет договариваться со сверстниками во время выполнения упражнений парами; </a:t>
            </a:r>
          </a:p>
          <a:p>
            <a:r>
              <a:rPr lang="ru-RU" sz="1200" dirty="0" smtClean="0"/>
              <a:t>оказывать бескорыстную помощь своим сверстникам при </a:t>
            </a:r>
            <a:r>
              <a:rPr lang="ru-RU" sz="1200" dirty="0"/>
              <a:t>выполнении задании ; </a:t>
            </a:r>
          </a:p>
          <a:p>
            <a:r>
              <a:rPr lang="ru-RU" sz="1200" dirty="0" smtClean="0"/>
              <a:t>ориентируется в пространстве.</a:t>
            </a:r>
          </a:p>
          <a:p>
            <a:r>
              <a:rPr lang="ru-RU" sz="1800" dirty="0" smtClean="0"/>
              <a:t>Оборудование: </a:t>
            </a:r>
            <a:r>
              <a:rPr lang="ru-RU" sz="1200" dirty="0" smtClean="0"/>
              <a:t>обручи, туннели, верёвка, бельё, детская посуда, прищепки.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5810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Зарядка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09" y="2031567"/>
            <a:ext cx="5507182" cy="4010891"/>
          </a:xfrm>
        </p:spPr>
      </p:pic>
    </p:spTree>
    <p:extLst>
      <p:ext uri="{BB962C8B-B14F-4D97-AF65-F5344CB8AC3E}">
        <p14:creationId xmlns:p14="http://schemas.microsoft.com/office/powerpoint/2010/main" val="140133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о спорте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201978"/>
            <a:ext cx="5257800" cy="3670069"/>
          </a:xfrm>
        </p:spPr>
      </p:pic>
    </p:spTree>
    <p:extLst>
      <p:ext uri="{BB962C8B-B14F-4D97-AF65-F5344CB8AC3E}">
        <p14:creationId xmlns:p14="http://schemas.microsoft.com/office/powerpoint/2010/main" val="573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Сервировка стола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07" y="2152101"/>
            <a:ext cx="5411585" cy="3769822"/>
          </a:xfrm>
        </p:spPr>
      </p:pic>
    </p:spTree>
    <p:extLst>
      <p:ext uri="{BB962C8B-B14F-4D97-AF65-F5344CB8AC3E}">
        <p14:creationId xmlns:p14="http://schemas.microsoft.com/office/powerpoint/2010/main" val="223737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быстрее развесит бельё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09" y="2239385"/>
            <a:ext cx="5507182" cy="3595255"/>
          </a:xfrm>
        </p:spPr>
      </p:pic>
    </p:spTree>
    <p:extLst>
      <p:ext uri="{BB962C8B-B14F-4D97-AF65-F5344CB8AC3E}">
        <p14:creationId xmlns:p14="http://schemas.microsoft.com/office/powerpoint/2010/main" val="85037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Конструирование улицы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96" y="2087678"/>
            <a:ext cx="5523807" cy="3898669"/>
          </a:xfrm>
        </p:spPr>
      </p:pic>
    </p:spTree>
    <p:extLst>
      <p:ext uri="{BB962C8B-B14F-4D97-AF65-F5344CB8AC3E}">
        <p14:creationId xmlns:p14="http://schemas.microsoft.com/office/powerpoint/2010/main" val="297429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Метание в цель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3898776" cy="34007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3873624" cy="3370399"/>
          </a:xfrm>
        </p:spPr>
      </p:pic>
    </p:spTree>
    <p:extLst>
      <p:ext uri="{BB962C8B-B14F-4D97-AF65-F5344CB8AC3E}">
        <p14:creationId xmlns:p14="http://schemas.microsoft.com/office/powerpoint/2010/main" val="116926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Полоса препятствия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3"/>
            <a:ext cx="3898776" cy="33540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3945632" cy="3439127"/>
          </a:xfrm>
        </p:spPr>
      </p:pic>
    </p:spTree>
    <p:extLst>
      <p:ext uri="{BB962C8B-B14F-4D97-AF65-F5344CB8AC3E}">
        <p14:creationId xmlns:p14="http://schemas.microsoft.com/office/powerpoint/2010/main" val="112842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81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Cпортивный праздник «Мама, папа, я-спортивная семья»</vt:lpstr>
      <vt:lpstr>Виды детской деятельности: игровая, коммуникативная, познавательно-исследовательская. Задачи : закреплять  умение прыгать, лазать, метать в цель ; выполнять упражнения парами.</vt:lpstr>
      <vt:lpstr>Зарядка</vt:lpstr>
      <vt:lpstr>Стихи о спорте</vt:lpstr>
      <vt:lpstr>Сервировка стола</vt:lpstr>
      <vt:lpstr>Кто быстрее развесит бельё</vt:lpstr>
      <vt:lpstr>Конструирование улицы</vt:lpstr>
      <vt:lpstr>Метание в цель</vt:lpstr>
      <vt:lpstr>Полоса препятствия</vt:lpstr>
      <vt:lpstr>Победила дружба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</dc:creator>
  <cp:lastModifiedBy>vova</cp:lastModifiedBy>
  <cp:revision>6</cp:revision>
  <dcterms:created xsi:type="dcterms:W3CDTF">2018-03-25T13:51:03Z</dcterms:created>
  <dcterms:modified xsi:type="dcterms:W3CDTF">2018-03-25T14:50:50Z</dcterms:modified>
</cp:coreProperties>
</file>